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hb4PAS8STBOltII9BE8K8g7lI8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428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311708" y="1635123"/>
            <a:ext cx="8520600" cy="16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311700" y="3518479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3" name="Picture 2" descr="A green logo with white text&#10;&#10;Description automatically generated">
            <a:extLst>
              <a:ext uri="{FF2B5EF4-FFF2-40B4-BE49-F238E27FC236}">
                <a16:creationId xmlns:a16="http://schemas.microsoft.com/office/drawing/2014/main" id="{26243BCE-BAE6-9A44-32E0-131DBACF3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  <p:pic>
        <p:nvPicPr>
          <p:cNvPr id="6" name="Picture 2" descr="EFOMP - 2nd Symposium on Molecular Radiotherapy Dosimetry: The Future of Theragnostics (SMRD2)">
            <a:extLst>
              <a:ext uri="{FF2B5EF4-FFF2-40B4-BE49-F238E27FC236}">
                <a16:creationId xmlns:a16="http://schemas.microsoft.com/office/drawing/2014/main" id="{EB4818EC-5E5B-4B1A-A496-C6994FCE78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r="45108" b="52232"/>
          <a:stretch/>
        </p:blipFill>
        <p:spPr bwMode="auto">
          <a:xfrm>
            <a:off x="1409699" y="0"/>
            <a:ext cx="4850882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9316C081-0C7F-75BB-7036-AF49B28DD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3C9C2440-A936-48E7-6F78-852BFE15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4" name="Picture 3" descr="A green logo with white text&#10;&#10;Description automatically generated">
            <a:extLst>
              <a:ext uri="{FF2B5EF4-FFF2-40B4-BE49-F238E27FC236}">
                <a16:creationId xmlns:a16="http://schemas.microsoft.com/office/drawing/2014/main" id="{6BD2F40E-D525-433F-A4FB-51E8ABA29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6FF436D8-CA6C-3464-B4E2-71D6A855E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65F43145-1162-CCCB-A1EB-BBBB8BDFB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B2661FC0-7BEF-D8C3-897E-E5DB9B703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BC604F8F-82D1-0C5D-A5AE-68993A229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BD23EB6D-FD14-566D-22C9-F66B1EB3B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9E05859A-1BC0-EBD0-8363-C8D14F005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2" name="Picture 1" descr="A green logo with white text&#10;&#10;Description automatically generated">
            <a:extLst>
              <a:ext uri="{FF2B5EF4-FFF2-40B4-BE49-F238E27FC236}">
                <a16:creationId xmlns:a16="http://schemas.microsoft.com/office/drawing/2014/main" id="{6C8B126D-B438-E8C9-98D9-4204112B0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5604" y="0"/>
            <a:ext cx="2648396" cy="86757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18" y="0"/>
            <a:ext cx="1389044" cy="12473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3600" b="1"/>
              <a:t>THE TITLE OF THE PRESENTATION</a:t>
            </a:r>
            <a:endParaRPr sz="3600" b="1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1700" y="28729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rgbClr val="000000"/>
                </a:solidFill>
              </a:rPr>
              <a:t>Author name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11700" y="37412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400">
                <a:solidFill>
                  <a:srgbClr val="000000"/>
                </a:solidFill>
              </a:rPr>
              <a:t>The name of the event / author address / any additional information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A842-0277-E8BD-47C1-DEAAE879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Conflict </a:t>
            </a:r>
            <a:r>
              <a:rPr lang="de-DE" dirty="0" err="1"/>
              <a:t>of</a:t>
            </a:r>
            <a:r>
              <a:rPr lang="de-DE"/>
              <a:t> Interest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60799-7F8F-FB7E-6B30-6ACCFF4FF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48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3756992" y="319129"/>
            <a:ext cx="28690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/>
              <a:t>THE TITLE</a:t>
            </a:r>
            <a:endParaRPr b="1"/>
          </a:p>
        </p:txBody>
      </p:sp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391212" y="1557130"/>
            <a:ext cx="8520600" cy="223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>
                <a:solidFill>
                  <a:srgbClr val="000000"/>
                </a:solidFill>
              </a:rPr>
              <a:t>Enter the text of the slide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311700" y="4661425"/>
            <a:ext cx="8520600" cy="11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19B81-13E1-2BC8-4A39-D8E2B247A4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1487227" y="431496"/>
            <a:ext cx="5585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/>
              <a:t>THE TITLE AND THE IMAGE</a:t>
            </a:r>
            <a:endParaRPr b="1" dirty="0"/>
          </a:p>
        </p:txBody>
      </p:sp>
      <p:sp>
        <p:nvSpPr>
          <p:cNvPr id="70" name="Google Shape;70;p3"/>
          <p:cNvSpPr txBox="1">
            <a:spLocks noGrp="1"/>
          </p:cNvSpPr>
          <p:nvPr>
            <p:ph type="body" idx="1"/>
          </p:nvPr>
        </p:nvSpPr>
        <p:spPr>
          <a:xfrm>
            <a:off x="498764" y="1420092"/>
            <a:ext cx="3119080" cy="30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GB" dirty="0">
                <a:solidFill>
                  <a:srgbClr val="000000"/>
                </a:solidFill>
              </a:rPr>
              <a:t>Enter the text of the slide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5334125" y="1543878"/>
            <a:ext cx="1868432" cy="21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an image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311700" y="4661425"/>
            <a:ext cx="8520600" cy="116400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1F24F-57A2-7B5B-0AE5-AE6A1A0B46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Presentazione su schermo (16:9)</PresentationFormat>
  <Paragraphs>12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THE TITLE OF THE PRESENTATION</vt:lpstr>
      <vt:lpstr>Conflict of Interest</vt:lpstr>
      <vt:lpstr>THE TITLE</vt:lpstr>
      <vt:lpstr>THE TITLE AND THE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</dc:title>
  <dc:creator>EFI KOUTSOUVELI</dc:creator>
  <cp:lastModifiedBy>Lidia Strigari</cp:lastModifiedBy>
  <cp:revision>6</cp:revision>
  <dcterms:modified xsi:type="dcterms:W3CDTF">2025-09-24T10:57:07Z</dcterms:modified>
</cp:coreProperties>
</file>